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24" r:id="rId2"/>
    <p:sldId id="359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64" r:id="rId18"/>
    <p:sldId id="362" r:id="rId19"/>
    <p:sldId id="363" r:id="rId20"/>
    <p:sldId id="365" r:id="rId21"/>
    <p:sldId id="373" r:id="rId22"/>
    <p:sldId id="374" r:id="rId23"/>
    <p:sldId id="368" r:id="rId24"/>
    <p:sldId id="369" r:id="rId25"/>
    <p:sldId id="370" r:id="rId26"/>
    <p:sldId id="375" r:id="rId27"/>
    <p:sldId id="371" r:id="rId28"/>
    <p:sldId id="372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25" r:id="rId47"/>
    <p:sldId id="397" r:id="rId48"/>
    <p:sldId id="398" r:id="rId49"/>
    <p:sldId id="328" r:id="rId50"/>
    <p:sldId id="329" r:id="rId51"/>
    <p:sldId id="330" r:id="rId52"/>
    <p:sldId id="331" r:id="rId53"/>
    <p:sldId id="332" r:id="rId54"/>
    <p:sldId id="333" r:id="rId55"/>
    <p:sldId id="394" r:id="rId56"/>
    <p:sldId id="326" r:id="rId57"/>
    <p:sldId id="327" r:id="rId58"/>
    <p:sldId id="39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45"/>
    <p:restoredTop sz="82774" autoAdjust="0"/>
  </p:normalViewPr>
  <p:slideViewPr>
    <p:cSldViewPr>
      <p:cViewPr varScale="1">
        <p:scale>
          <a:sx n="93" d="100"/>
          <a:sy n="93" d="100"/>
        </p:scale>
        <p:origin x="13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/>
              <a:t>June 26,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</a:t>
            </a:r>
            <a:r>
              <a:rPr lang="en-US" dirty="0"/>
              <a:t>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#</a:t>
            </a:r>
            <a:r>
              <a:rPr lang="en-US" dirty="0" err="1"/>
              <a:t>badviz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interesting: direct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Mark something as interesting: indirect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cksof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9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/>
              <a:t>htmlwidgets</a:t>
            </a:r>
            <a:endParaRPr lang="en-US" dirty="0"/>
          </a:p>
          <a:p>
            <a:pPr lvl="1">
              <a:buFont typeface="Arial"/>
              <a:buChar char="•"/>
              <a:defRPr/>
            </a:pPr>
            <a:r>
              <a:rPr lang="en-US" dirty="0"/>
              <a:t>with 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/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/>
              <a:t>plot_ly</a:t>
            </a:r>
            <a:r>
              <a:rPr lang="en-US" dirty="0"/>
              <a:t>() 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/>
              <a:t>ggplotly</a:t>
            </a:r>
            <a:r>
              <a:rPr lang="en-US" dirty="0"/>
              <a:t>() function transforms a </a:t>
            </a:r>
            <a:r>
              <a:rPr lang="en-US" i="1" dirty="0" err="1"/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); (Sievert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Both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16909</TotalTime>
  <Words>1323</Words>
  <Application>Microsoft Macintosh PowerPoint</Application>
  <PresentationFormat>On-screen Show (4:3)</PresentationFormat>
  <Paragraphs>226</Paragraphs>
  <Slides>58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Lucida Grande</vt:lpstr>
      <vt:lpstr>Menlo</vt:lpstr>
      <vt:lpstr>Wingdings</vt:lpstr>
      <vt:lpstr>Clarity</vt:lpstr>
      <vt:lpstr> MassMutual DSDP 2019: Interaction</vt:lpstr>
      <vt:lpstr>Outline</vt:lpstr>
      <vt:lpstr>Mini-lab: #badviz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Reality Check</vt:lpstr>
      <vt:lpstr>Interaction as Distributed Cognition</vt:lpstr>
      <vt:lpstr>Example: Tower of Hanoi</vt:lpstr>
      <vt:lpstr>Flashback: #badvis</vt:lpstr>
      <vt:lpstr>Pragmatic vs. Epistemic Action</vt:lpstr>
      <vt:lpstr>Example: Tetris</vt:lpstr>
      <vt:lpstr>Part II</vt:lpstr>
      <vt:lpstr>So far…</vt:lpstr>
      <vt:lpstr>Flashback: 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</vt:lpstr>
      <vt:lpstr>What you need to know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278</cp:revision>
  <cp:lastPrinted>2018-06-19T12:55:12Z</cp:lastPrinted>
  <dcterms:created xsi:type="dcterms:W3CDTF">2010-09-06T14:11:22Z</dcterms:created>
  <dcterms:modified xsi:type="dcterms:W3CDTF">2019-06-24T02:12:02Z</dcterms:modified>
</cp:coreProperties>
</file>